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960" r:id="rId21"/>
    <p:sldId id="388" r:id="rId22"/>
    <p:sldId id="954" r:id="rId23"/>
    <p:sldId id="955" r:id="rId24"/>
    <p:sldId id="959" r:id="rId25"/>
    <p:sldId id="958" r:id="rId26"/>
    <p:sldId id="950" r:id="rId27"/>
    <p:sldId id="390" r:id="rId28"/>
    <p:sldId id="391" r:id="rId29"/>
    <p:sldId id="405" r:id="rId30"/>
    <p:sldId id="392" r:id="rId31"/>
    <p:sldId id="393" r:id="rId32"/>
    <p:sldId id="399" r:id="rId33"/>
    <p:sldId id="395" r:id="rId34"/>
    <p:sldId id="406" r:id="rId35"/>
    <p:sldId id="396" r:id="rId36"/>
    <p:sldId id="407" r:id="rId37"/>
    <p:sldId id="397" r:id="rId38"/>
    <p:sldId id="398" r:id="rId39"/>
    <p:sldId id="400" r:id="rId40"/>
    <p:sldId id="403" r:id="rId41"/>
    <p:sldId id="401" r:id="rId42"/>
    <p:sldId id="944" r:id="rId43"/>
    <p:sldId id="409" r:id="rId44"/>
    <p:sldId id="410" r:id="rId45"/>
    <p:sldId id="411" r:id="rId46"/>
    <p:sldId id="961" r:id="rId47"/>
    <p:sldId id="412" r:id="rId48"/>
    <p:sldId id="413" r:id="rId49"/>
    <p:sldId id="414" r:id="rId50"/>
    <p:sldId id="416" r:id="rId51"/>
    <p:sldId id="417" r:id="rId52"/>
    <p:sldId id="937" r:id="rId53"/>
    <p:sldId id="938" r:id="rId54"/>
    <p:sldId id="415" r:id="rId55"/>
    <p:sldId id="939" r:id="rId56"/>
    <p:sldId id="940" r:id="rId57"/>
    <p:sldId id="941" r:id="rId58"/>
    <p:sldId id="942"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960"/>
            <p14:sldId id="388"/>
            <p14:sldId id="954"/>
            <p14:sldId id="955"/>
            <p14:sldId id="959"/>
            <p14:sldId id="958"/>
            <p14:sldId id="950"/>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96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4" d="100"/>
          <a:sy n="114" d="100"/>
        </p:scale>
        <p:origin x="1326" y="108"/>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84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93593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0810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2196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86314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5153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42597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72669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463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51676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00.png"/><Relationship Id="rId4" Type="http://schemas.openxmlformats.org/officeDocument/2006/relationships/image" Target="../media/image46.png"/><Relationship Id="rId9" Type="http://schemas.openxmlformats.org/officeDocument/2006/relationships/image" Target="../media/image49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77.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tiff"/></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2168388113"/>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183812663"/>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615271188"/>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1752322643"/>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2777732788"/>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extLst>
              <p:ext uri="{D42A27DB-BD31-4B8C-83A1-F6EECF244321}">
                <p14:modId xmlns:p14="http://schemas.microsoft.com/office/powerpoint/2010/main" val="2580365457"/>
              </p:ext>
            </p:extLst>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63301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420811176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1483364378"/>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837075442"/>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616885803"/>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70479052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472270043"/>
              </p:ext>
            </p:extLst>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898255918"/>
              </p:ext>
            </p:extLst>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2504879498"/>
              </p:ext>
            </p:extLst>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740543915"/>
              </p:ext>
            </p:extLst>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570042745"/>
              </p:ext>
            </p:extLst>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256378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.93,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777938945"/>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98296050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.93,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3578315453"/>
              </p:ext>
            </p:extLst>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282466093"/>
              </p:ext>
            </p:extLst>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931766924"/>
              </p:ext>
            </p:extLst>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3566404982"/>
              </p:ext>
            </p:extLst>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3554935161"/>
              </p:ext>
            </p:extLst>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448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930351461"/>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4075317240"/>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5865272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3022015051"/>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068870979"/>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1024952368"/>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7239302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1563367466"/>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123596891"/>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2688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165800731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797548643"/>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7291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2758854201"/>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359322480"/>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769955053"/>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76551976"/>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13754096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3795402795"/>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4268318167"/>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253621298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2036700619"/>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311744089"/>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00504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244701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245336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 5, 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931C-8E41-FFB0-2284-968397B17523}"/>
              </a:ext>
            </a:extLst>
          </p:cNvPr>
          <p:cNvSpPr>
            <a:spLocks noGrp="1"/>
          </p:cNvSpPr>
          <p:nvPr>
            <p:ph type="title"/>
          </p:nvPr>
        </p:nvSpPr>
        <p:spPr>
          <a:xfrm>
            <a:off x="457200" y="116632"/>
            <a:ext cx="8229600" cy="868362"/>
          </a:xfrm>
        </p:spPr>
        <p:txBody>
          <a:bodyPr/>
          <a:lstStyle/>
          <a:p>
            <a:r>
              <a:rPr lang="en-US" dirty="0"/>
              <a:t>FCN Example</a:t>
            </a:r>
            <a:endParaRPr lang="en-SE" dirty="0"/>
          </a:p>
        </p:txBody>
      </p:sp>
      <p:sp>
        <p:nvSpPr>
          <p:cNvPr id="3" name="Content Placeholder 2">
            <a:extLst>
              <a:ext uri="{FF2B5EF4-FFF2-40B4-BE49-F238E27FC236}">
                <a16:creationId xmlns:a16="http://schemas.microsoft.com/office/drawing/2014/main" id="{68276FEA-9ED8-135B-D653-1835D55EC326}"/>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C53D726-951F-C8BA-F4E3-CFC635F5D6C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F31EB1E4-3683-364E-8515-B8C18B59E1A5}"/>
              </a:ext>
            </a:extLst>
          </p:cNvPr>
          <p:cNvPicPr>
            <a:picLocks noChangeAspect="1"/>
          </p:cNvPicPr>
          <p:nvPr/>
        </p:nvPicPr>
        <p:blipFill>
          <a:blip r:embed="rId2"/>
          <a:stretch>
            <a:fillRect/>
          </a:stretch>
        </p:blipFill>
        <p:spPr>
          <a:xfrm>
            <a:off x="899592" y="2522230"/>
            <a:ext cx="7518710" cy="4267051"/>
          </a:xfrm>
          <a:prstGeom prst="rect">
            <a:avLst/>
          </a:prstGeom>
        </p:spPr>
      </p:pic>
      <p:pic>
        <p:nvPicPr>
          <p:cNvPr id="6" name="Picture 5">
            <a:extLst>
              <a:ext uri="{FF2B5EF4-FFF2-40B4-BE49-F238E27FC236}">
                <a16:creationId xmlns:a16="http://schemas.microsoft.com/office/drawing/2014/main" id="{C59A6B5F-BE17-D72B-ADFE-B833147A6AD8}"/>
              </a:ext>
            </a:extLst>
          </p:cNvPr>
          <p:cNvPicPr>
            <a:picLocks noChangeAspect="1"/>
          </p:cNvPicPr>
          <p:nvPr/>
        </p:nvPicPr>
        <p:blipFill>
          <a:blip r:embed="rId3"/>
          <a:stretch>
            <a:fillRect/>
          </a:stretch>
        </p:blipFill>
        <p:spPr>
          <a:xfrm>
            <a:off x="1704020" y="922389"/>
            <a:ext cx="5735960" cy="1709038"/>
          </a:xfrm>
          <a:prstGeom prst="rect">
            <a:avLst/>
          </a:prstGeom>
        </p:spPr>
      </p:pic>
      <p:cxnSp>
        <p:nvCxnSpPr>
          <p:cNvPr id="10" name="Straight Arrow Connector 9">
            <a:extLst>
              <a:ext uri="{FF2B5EF4-FFF2-40B4-BE49-F238E27FC236}">
                <a16:creationId xmlns:a16="http://schemas.microsoft.com/office/drawing/2014/main" id="{AD2898A4-CF52-486E-BE69-66CD62BE08C3}"/>
              </a:ext>
            </a:extLst>
          </p:cNvPr>
          <p:cNvCxnSpPr>
            <a:cxnSpLocks/>
          </p:cNvCxnSpPr>
          <p:nvPr/>
        </p:nvCxnSpPr>
        <p:spPr bwMode="auto">
          <a:xfrm>
            <a:off x="5724128" y="1776908"/>
            <a:ext cx="1368152" cy="1148036"/>
          </a:xfrm>
          <a:prstGeom prst="straightConnector1">
            <a:avLst/>
          </a:prstGeom>
          <a:noFill/>
          <a:ln w="12700" cap="flat" cmpd="sng" algn="ctr">
            <a:solidFill>
              <a:srgbClr val="C00000"/>
            </a:solidFill>
            <a:prstDash val="lgDash"/>
            <a:round/>
            <a:headEnd type="none" w="med" len="med"/>
            <a:tailEnd type="triangle"/>
          </a:ln>
          <a:effectLst/>
        </p:spPr>
      </p:cxnSp>
      <p:cxnSp>
        <p:nvCxnSpPr>
          <p:cNvPr id="12" name="Straight Arrow Connector 11">
            <a:extLst>
              <a:ext uri="{FF2B5EF4-FFF2-40B4-BE49-F238E27FC236}">
                <a16:creationId xmlns:a16="http://schemas.microsoft.com/office/drawing/2014/main" id="{D5778928-D6D7-0306-9EF9-8441CDA6761D}"/>
              </a:ext>
            </a:extLst>
          </p:cNvPr>
          <p:cNvCxnSpPr>
            <a:cxnSpLocks/>
          </p:cNvCxnSpPr>
          <p:nvPr/>
        </p:nvCxnSpPr>
        <p:spPr bwMode="auto">
          <a:xfrm flipH="1">
            <a:off x="1979712" y="1776908"/>
            <a:ext cx="3096344" cy="1220044"/>
          </a:xfrm>
          <a:prstGeom prst="straightConnector1">
            <a:avLst/>
          </a:prstGeom>
          <a:noFill/>
          <a:ln w="12700" cap="flat" cmpd="sng" algn="ctr">
            <a:solidFill>
              <a:srgbClr val="C00000"/>
            </a:solidFill>
            <a:prstDash val="lgDash"/>
            <a:round/>
            <a:headEnd type="none" w="med" len="med"/>
            <a:tailEnd type="triangle"/>
          </a:ln>
          <a:effectLst/>
        </p:spPr>
      </p:cxnSp>
    </p:spTree>
    <p:extLst>
      <p:ext uri="{BB962C8B-B14F-4D97-AF65-F5344CB8AC3E}">
        <p14:creationId xmlns:p14="http://schemas.microsoft.com/office/powerpoint/2010/main" val="1472587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 )</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5793</TotalTime>
  <Words>6002</Words>
  <Application>Microsoft Office PowerPoint</Application>
  <PresentationFormat>On-screen Show (4:3)</PresentationFormat>
  <Paragraphs>797</Paragraphs>
  <Slides>58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Cambria Math</vt:lpstr>
      <vt:lpstr>Century Schoolbook</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 (FCN)</vt:lpstr>
      <vt:lpstr>FCN Example</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382</cp:revision>
  <dcterms:created xsi:type="dcterms:W3CDTF">2020-03-21T16:53:45Z</dcterms:created>
  <dcterms:modified xsi:type="dcterms:W3CDTF">2022-11-28T13:35:12Z</dcterms:modified>
</cp:coreProperties>
</file>